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Be Vietnam" charset="1" panose="00000500000000000000"/>
      <p:regular r:id="rId18"/>
    </p:embeddedFont>
    <p:embeddedFont>
      <p:font typeface="Be Vietnam Italics" charset="1" panose="00000500000000000000"/>
      <p:regular r:id="rId19"/>
    </p:embeddedFont>
    <p:embeddedFont>
      <p:font typeface="Be Vietnam Thin" charset="1" panose="00000200000000000000"/>
      <p:regular r:id="rId20"/>
    </p:embeddedFont>
    <p:embeddedFont>
      <p:font typeface="Be Vietnam Thin Italics" charset="1" panose="00000300000000000000"/>
      <p:regular r:id="rId21"/>
    </p:embeddedFont>
    <p:embeddedFont>
      <p:font typeface="Be Vietnam Medium" charset="1" panose="00000600000000000000"/>
      <p:regular r:id="rId22"/>
    </p:embeddedFont>
    <p:embeddedFont>
      <p:font typeface="Be Vietnam Medium Italics" charset="1" panose="00000600000000000000"/>
      <p:regular r:id="rId23"/>
    </p:embeddedFont>
    <p:embeddedFont>
      <p:font typeface="Be Vietnam Ultra-Bold" charset="1" panose="00000900000000000000"/>
      <p:regular r:id="rId24"/>
    </p:embeddedFont>
    <p:embeddedFont>
      <p:font typeface="Be Vietnam Ultra-Bold Italics" charset="1" panose="00000900000000000000"/>
      <p:regular r:id="rId25"/>
    </p:embeddedFont>
    <p:embeddedFont>
      <p:font typeface="Muli" charset="1" panose="00000500000000000000"/>
      <p:regular r:id="rId26"/>
    </p:embeddedFont>
    <p:embeddedFont>
      <p:font typeface="Muli Bold" charset="1" panose="00000800000000000000"/>
      <p:regular r:id="rId27"/>
    </p:embeddedFont>
    <p:embeddedFont>
      <p:font typeface="Muli Italics" charset="1" panose="00000500000000000000"/>
      <p:regular r:id="rId28"/>
    </p:embeddedFont>
    <p:embeddedFont>
      <p:font typeface="Muli Bold Italics" charset="1" panose="00000800000000000000"/>
      <p:regular r:id="rId29"/>
    </p:embeddedFont>
    <p:embeddedFont>
      <p:font typeface="Muli Extra-Light" charset="1" panose="00000300000000000000"/>
      <p:regular r:id="rId30"/>
    </p:embeddedFont>
    <p:embeddedFont>
      <p:font typeface="Muli Extra-Light Italics" charset="1" panose="00000300000000000000"/>
      <p:regular r:id="rId31"/>
    </p:embeddedFont>
    <p:embeddedFont>
      <p:font typeface="Muli Light" charset="1" panose="00000400000000000000"/>
      <p:regular r:id="rId32"/>
    </p:embeddedFont>
    <p:embeddedFont>
      <p:font typeface="Muli Light Italics" charset="1" panose="00000400000000000000"/>
      <p:regular r:id="rId33"/>
    </p:embeddedFont>
    <p:embeddedFont>
      <p:font typeface="Muli Semi-Bold" charset="1" panose="00000700000000000000"/>
      <p:regular r:id="rId34"/>
    </p:embeddedFont>
    <p:embeddedFont>
      <p:font typeface="Muli Semi-Bold Italics" charset="1" panose="00000700000000000000"/>
      <p:regular r:id="rId35"/>
    </p:embeddedFont>
    <p:embeddedFont>
      <p:font typeface="Muli Ultra-Bold" charset="1" panose="00000900000000000000"/>
      <p:regular r:id="rId36"/>
    </p:embeddedFont>
    <p:embeddedFont>
      <p:font typeface="Muli Ultra-Bold Italics" charset="1" panose="00000900000000000000"/>
      <p:regular r:id="rId37"/>
    </p:embeddedFont>
    <p:embeddedFont>
      <p:font typeface="Muli Heavy" charset="1" panose="00000A00000000000000"/>
      <p:regular r:id="rId38"/>
    </p:embeddedFont>
    <p:embeddedFont>
      <p:font typeface="Muli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media/image1.jpeg" Type="http://schemas.openxmlformats.org/officeDocument/2006/relationships/image"/><Relationship Id="rId20" Target="../media/image51.svg" Type="http://schemas.openxmlformats.org/officeDocument/2006/relationships/image"/><Relationship Id="rId21" Target="../media/image52.png" Type="http://schemas.openxmlformats.org/officeDocument/2006/relationships/image"/><Relationship Id="rId22" Target="../media/image53.svg" Type="http://schemas.openxmlformats.org/officeDocument/2006/relationships/image"/><Relationship Id="rId23" Target="../media/image54.png" Type="http://schemas.openxmlformats.org/officeDocument/2006/relationships/image"/><Relationship Id="rId24" Target="../media/image55.svg" Type="http://schemas.openxmlformats.org/officeDocument/2006/relationships/image"/><Relationship Id="rId25" Target="../media/image56.png" Type="http://schemas.openxmlformats.org/officeDocument/2006/relationships/image"/><Relationship Id="rId26" Target="../media/image57.svg" Type="http://schemas.openxmlformats.org/officeDocument/2006/relationships/image"/><Relationship Id="rId27" Target="../media/image58.png" Type="http://schemas.openxmlformats.org/officeDocument/2006/relationships/image"/><Relationship Id="rId28" Target="../media/image59.svg" Type="http://schemas.openxmlformats.org/officeDocument/2006/relationships/image"/><Relationship Id="rId29" Target="../media/image60.png" Type="http://schemas.openxmlformats.org/officeDocument/2006/relationships/image"/><Relationship Id="rId3" Target="../media/image34.png" Type="http://schemas.openxmlformats.org/officeDocument/2006/relationships/image"/><Relationship Id="rId30" Target="../media/image61.svg" Type="http://schemas.openxmlformats.org/officeDocument/2006/relationships/image"/><Relationship Id="rId31" Target="../media/image62.png" Type="http://schemas.openxmlformats.org/officeDocument/2006/relationships/image"/><Relationship Id="rId32" Target="../media/image63.svg" Type="http://schemas.openxmlformats.org/officeDocument/2006/relationships/image"/><Relationship Id="rId33" Target="../media/image64.png" Type="http://schemas.openxmlformats.org/officeDocument/2006/relationships/image"/><Relationship Id="rId34" Target="../media/image65.svg" Type="http://schemas.openxmlformats.org/officeDocument/2006/relationships/image"/><Relationship Id="rId35" Target="../media/image66.png" Type="http://schemas.openxmlformats.org/officeDocument/2006/relationships/image"/><Relationship Id="rId36" Target="../media/image67.svg" Type="http://schemas.openxmlformats.org/officeDocument/2006/relationships/image"/><Relationship Id="rId37" Target="../media/image68.png" Type="http://schemas.openxmlformats.org/officeDocument/2006/relationships/image"/><Relationship Id="rId38" Target="../media/image69.svg" Type="http://schemas.openxmlformats.org/officeDocument/2006/relationships/image"/><Relationship Id="rId39" Target="../media/image70.png" Type="http://schemas.openxmlformats.org/officeDocument/2006/relationships/image"/><Relationship Id="rId4" Target="../media/image35.svg" Type="http://schemas.openxmlformats.org/officeDocument/2006/relationships/image"/><Relationship Id="rId40" Target="../media/image71.svg" Type="http://schemas.openxmlformats.org/officeDocument/2006/relationships/image"/><Relationship Id="rId41" Target="../media/image72.png" Type="http://schemas.openxmlformats.org/officeDocument/2006/relationships/image"/><Relationship Id="rId42" Target="../media/image73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86123"/>
            <a:ext cx="11078006" cy="458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PROJECT PROPOSAL PRESENTATION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681245" y="1028750"/>
            <a:ext cx="4578055" cy="743260"/>
            <a:chOff x="0" y="0"/>
            <a:chExt cx="6104073" cy="99101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04073" cy="991013"/>
              <a:chOff x="0" y="0"/>
              <a:chExt cx="1205743" cy="19575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05743" cy="195756"/>
              </a:xfrm>
              <a:custGeom>
                <a:avLst/>
                <a:gdLst/>
                <a:ahLst/>
                <a:cxnLst/>
                <a:rect r="r" b="b" t="t" l="l"/>
                <a:pathLst>
                  <a:path h="195756" w="1205743">
                    <a:moveTo>
                      <a:pt x="50733" y="0"/>
                    </a:moveTo>
                    <a:lnTo>
                      <a:pt x="1155010" y="0"/>
                    </a:lnTo>
                    <a:cubicBezTo>
                      <a:pt x="1183029" y="0"/>
                      <a:pt x="1205743" y="22714"/>
                      <a:pt x="1205743" y="50733"/>
                    </a:cubicBezTo>
                    <a:lnTo>
                      <a:pt x="1205743" y="145023"/>
                    </a:lnTo>
                    <a:cubicBezTo>
                      <a:pt x="1205743" y="173042"/>
                      <a:pt x="1183029" y="195756"/>
                      <a:pt x="1155010" y="195756"/>
                    </a:cubicBezTo>
                    <a:lnTo>
                      <a:pt x="50733" y="195756"/>
                    </a:lnTo>
                    <a:cubicBezTo>
                      <a:pt x="22714" y="195756"/>
                      <a:pt x="0" y="173042"/>
                      <a:pt x="0" y="145023"/>
                    </a:cubicBezTo>
                    <a:lnTo>
                      <a:pt x="0" y="50733"/>
                    </a:lnTo>
                    <a:cubicBezTo>
                      <a:pt x="0" y="22714"/>
                      <a:pt x="22714" y="0"/>
                      <a:pt x="50733" y="0"/>
                    </a:cubicBezTo>
                    <a:close/>
                  </a:path>
                </a:pathLst>
              </a:custGeom>
              <a:solidFill>
                <a:srgbClr val="2667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205743" cy="2243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75473" y="321871"/>
              <a:ext cx="347271" cy="347271"/>
            </a:xfrm>
            <a:custGeom>
              <a:avLst/>
              <a:gdLst/>
              <a:ahLst/>
              <a:cxnLst/>
              <a:rect r="r" b="b" t="t" l="l"/>
              <a:pathLst>
                <a:path h="347271" w="347271">
                  <a:moveTo>
                    <a:pt x="0" y="0"/>
                  </a:moveTo>
                  <a:lnTo>
                    <a:pt x="347272" y="0"/>
                  </a:lnTo>
                  <a:lnTo>
                    <a:pt x="347272" y="347271"/>
                  </a:lnTo>
                  <a:lnTo>
                    <a:pt x="0" y="347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210304" y="294913"/>
              <a:ext cx="4683292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8F8F8"/>
                  </a:solidFill>
                  <a:latin typeface="Be Vietnam Ultra-Bold"/>
                </a:rPr>
                <a:t>Information available in audio.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96947" y="4683895"/>
            <a:ext cx="3562353" cy="4710768"/>
            <a:chOff x="0" y="0"/>
            <a:chExt cx="4749804" cy="62810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474980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PRESENTED  BY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17586"/>
              <a:ext cx="4749804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Maheen Aslam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Qainat naeem 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Zainab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755879"/>
              <a:ext cx="474980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3-Jann  2024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560939"/>
              <a:ext cx="474980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PRESENTED  TO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097575"/>
              <a:ext cx="474980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SIR  Rana Marwat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THEORY OF AUTOMATA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7139" y="3755911"/>
            <a:ext cx="6415196" cy="2321135"/>
          </a:xfrm>
          <a:custGeom>
            <a:avLst/>
            <a:gdLst/>
            <a:ahLst/>
            <a:cxnLst/>
            <a:rect r="r" b="b" t="t" l="l"/>
            <a:pathLst>
              <a:path h="2321135" w="6415196">
                <a:moveTo>
                  <a:pt x="0" y="0"/>
                </a:moveTo>
                <a:lnTo>
                  <a:pt x="6415197" y="0"/>
                </a:lnTo>
                <a:lnTo>
                  <a:pt x="6415197" y="2321135"/>
                </a:lnTo>
                <a:lnTo>
                  <a:pt x="0" y="2321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49115" y="1028700"/>
            <a:ext cx="2924304" cy="2360711"/>
          </a:xfrm>
          <a:custGeom>
            <a:avLst/>
            <a:gdLst/>
            <a:ahLst/>
            <a:cxnLst/>
            <a:rect r="r" b="b" t="t" l="l"/>
            <a:pathLst>
              <a:path h="2360711" w="2924304">
                <a:moveTo>
                  <a:pt x="0" y="0"/>
                </a:moveTo>
                <a:lnTo>
                  <a:pt x="2924304" y="0"/>
                </a:lnTo>
                <a:lnTo>
                  <a:pt x="2924304" y="2360711"/>
                </a:lnTo>
                <a:lnTo>
                  <a:pt x="0" y="23607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06869" y="1373690"/>
            <a:ext cx="3018620" cy="2041685"/>
          </a:xfrm>
          <a:custGeom>
            <a:avLst/>
            <a:gdLst/>
            <a:ahLst/>
            <a:cxnLst/>
            <a:rect r="r" b="b" t="t" l="l"/>
            <a:pathLst>
              <a:path h="2041685" w="3018620">
                <a:moveTo>
                  <a:pt x="0" y="0"/>
                </a:moveTo>
                <a:lnTo>
                  <a:pt x="3018619" y="0"/>
                </a:lnTo>
                <a:lnTo>
                  <a:pt x="3018619" y="2041685"/>
                </a:lnTo>
                <a:lnTo>
                  <a:pt x="0" y="2041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02573" y="4916479"/>
            <a:ext cx="3380341" cy="4495853"/>
          </a:xfrm>
          <a:custGeom>
            <a:avLst/>
            <a:gdLst/>
            <a:ahLst/>
            <a:cxnLst/>
            <a:rect r="r" b="b" t="t" l="l"/>
            <a:pathLst>
              <a:path h="4495853" w="3380341">
                <a:moveTo>
                  <a:pt x="0" y="0"/>
                </a:moveTo>
                <a:lnTo>
                  <a:pt x="3380341" y="0"/>
                </a:lnTo>
                <a:lnTo>
                  <a:pt x="3380341" y="4495853"/>
                </a:lnTo>
                <a:lnTo>
                  <a:pt x="0" y="44958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04377" y="6561112"/>
            <a:ext cx="2257076" cy="3001911"/>
          </a:xfrm>
          <a:custGeom>
            <a:avLst/>
            <a:gdLst/>
            <a:ahLst/>
            <a:cxnLst/>
            <a:rect r="r" b="b" t="t" l="l"/>
            <a:pathLst>
              <a:path h="3001911" w="2257076">
                <a:moveTo>
                  <a:pt x="0" y="0"/>
                </a:moveTo>
                <a:lnTo>
                  <a:pt x="2257076" y="0"/>
                </a:lnTo>
                <a:lnTo>
                  <a:pt x="2257076" y="3001911"/>
                </a:lnTo>
                <a:lnTo>
                  <a:pt x="0" y="30019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38225" y="6711803"/>
            <a:ext cx="3025032" cy="2700529"/>
          </a:xfrm>
          <a:custGeom>
            <a:avLst/>
            <a:gdLst/>
            <a:ahLst/>
            <a:cxnLst/>
            <a:rect r="r" b="b" t="t" l="l"/>
            <a:pathLst>
              <a:path h="2700529" w="3025032">
                <a:moveTo>
                  <a:pt x="0" y="0"/>
                </a:moveTo>
                <a:lnTo>
                  <a:pt x="3025032" y="0"/>
                </a:lnTo>
                <a:lnTo>
                  <a:pt x="3025032" y="2700529"/>
                </a:lnTo>
                <a:lnTo>
                  <a:pt x="0" y="27005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89079" y="1373690"/>
            <a:ext cx="2970221" cy="2970221"/>
          </a:xfrm>
          <a:custGeom>
            <a:avLst/>
            <a:gdLst/>
            <a:ahLst/>
            <a:cxnLst/>
            <a:rect r="r" b="b" t="t" l="l"/>
            <a:pathLst>
              <a:path h="2970221" w="2970221">
                <a:moveTo>
                  <a:pt x="0" y="0"/>
                </a:moveTo>
                <a:lnTo>
                  <a:pt x="2970221" y="0"/>
                </a:lnTo>
                <a:lnTo>
                  <a:pt x="2970221" y="2970221"/>
                </a:lnTo>
                <a:lnTo>
                  <a:pt x="0" y="29702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2897151"/>
            <a:ext cx="4817522" cy="4492699"/>
            <a:chOff x="0" y="0"/>
            <a:chExt cx="6423363" cy="599026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423363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F8F8F8"/>
                  </a:solidFill>
                  <a:latin typeface="Be Vietnam Ultra-Bold"/>
                </a:rPr>
                <a:t>Resource Page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671649"/>
              <a:ext cx="6423363" cy="331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Use these design resources in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 your Canva Presentation.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 Happy designing! 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Delete or hide this page 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before presenting.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897151"/>
            <a:ext cx="4817522" cy="4492699"/>
            <a:chOff x="0" y="0"/>
            <a:chExt cx="6423363" cy="59902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6423363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F8F8F8"/>
                  </a:solidFill>
                  <a:latin typeface="Be Vietnam Ultra-Bold"/>
                </a:rPr>
                <a:t>Resource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71649"/>
              <a:ext cx="6423363" cy="331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Use these design resources in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 your Canva Presentation.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 Happy designing! 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Delete or hide this page 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before presenting.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99590" y="5658824"/>
            <a:ext cx="1104596" cy="1284415"/>
          </a:xfrm>
          <a:custGeom>
            <a:avLst/>
            <a:gdLst/>
            <a:ahLst/>
            <a:cxnLst/>
            <a:rect r="r" b="b" t="t" l="l"/>
            <a:pathLst>
              <a:path h="1284415" w="1104596">
                <a:moveTo>
                  <a:pt x="0" y="0"/>
                </a:moveTo>
                <a:lnTo>
                  <a:pt x="1104597" y="0"/>
                </a:lnTo>
                <a:lnTo>
                  <a:pt x="1104597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02620" y="5658824"/>
            <a:ext cx="1393349" cy="1284415"/>
          </a:xfrm>
          <a:custGeom>
            <a:avLst/>
            <a:gdLst/>
            <a:ahLst/>
            <a:cxnLst/>
            <a:rect r="r" b="b" t="t" l="l"/>
            <a:pathLst>
              <a:path h="1284415" w="1393349">
                <a:moveTo>
                  <a:pt x="0" y="0"/>
                </a:moveTo>
                <a:lnTo>
                  <a:pt x="1393349" y="0"/>
                </a:lnTo>
                <a:lnTo>
                  <a:pt x="1393349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23102" y="5658824"/>
            <a:ext cx="1609175" cy="1284415"/>
          </a:xfrm>
          <a:custGeom>
            <a:avLst/>
            <a:gdLst/>
            <a:ahLst/>
            <a:cxnLst/>
            <a:rect r="r" b="b" t="t" l="l"/>
            <a:pathLst>
              <a:path h="1284415" w="1609175">
                <a:moveTo>
                  <a:pt x="0" y="0"/>
                </a:moveTo>
                <a:lnTo>
                  <a:pt x="1609175" y="0"/>
                </a:lnTo>
                <a:lnTo>
                  <a:pt x="1609175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31320" y="5658824"/>
            <a:ext cx="1202679" cy="1284415"/>
          </a:xfrm>
          <a:custGeom>
            <a:avLst/>
            <a:gdLst/>
            <a:ahLst/>
            <a:cxnLst/>
            <a:rect r="r" b="b" t="t" l="l"/>
            <a:pathLst>
              <a:path h="1284415" w="1202679">
                <a:moveTo>
                  <a:pt x="0" y="0"/>
                </a:moveTo>
                <a:lnTo>
                  <a:pt x="1202679" y="0"/>
                </a:lnTo>
                <a:lnTo>
                  <a:pt x="1202679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61132" y="5658824"/>
            <a:ext cx="1214356" cy="1284415"/>
          </a:xfrm>
          <a:custGeom>
            <a:avLst/>
            <a:gdLst/>
            <a:ahLst/>
            <a:cxnLst/>
            <a:rect r="r" b="b" t="t" l="l"/>
            <a:pathLst>
              <a:path h="1284415" w="1214356">
                <a:moveTo>
                  <a:pt x="0" y="0"/>
                </a:moveTo>
                <a:lnTo>
                  <a:pt x="1214355" y="0"/>
                </a:lnTo>
                <a:lnTo>
                  <a:pt x="1214355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99590" y="3343762"/>
            <a:ext cx="801008" cy="1284415"/>
          </a:xfrm>
          <a:custGeom>
            <a:avLst/>
            <a:gdLst/>
            <a:ahLst/>
            <a:cxnLst/>
            <a:rect r="r" b="b" t="t" l="l"/>
            <a:pathLst>
              <a:path h="1284415" w="801008">
                <a:moveTo>
                  <a:pt x="0" y="0"/>
                </a:moveTo>
                <a:lnTo>
                  <a:pt x="801008" y="0"/>
                </a:lnTo>
                <a:lnTo>
                  <a:pt x="801008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82650" y="3343762"/>
            <a:ext cx="1032202" cy="1284415"/>
          </a:xfrm>
          <a:custGeom>
            <a:avLst/>
            <a:gdLst/>
            <a:ahLst/>
            <a:cxnLst/>
            <a:rect r="r" b="b" t="t" l="l"/>
            <a:pathLst>
              <a:path h="1284415" w="1032202">
                <a:moveTo>
                  <a:pt x="0" y="0"/>
                </a:moveTo>
                <a:lnTo>
                  <a:pt x="1032202" y="0"/>
                </a:lnTo>
                <a:lnTo>
                  <a:pt x="1032202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50495" y="3343762"/>
            <a:ext cx="1069567" cy="1284415"/>
          </a:xfrm>
          <a:custGeom>
            <a:avLst/>
            <a:gdLst/>
            <a:ahLst/>
            <a:cxnLst/>
            <a:rect r="r" b="b" t="t" l="l"/>
            <a:pathLst>
              <a:path h="1284415" w="1069567">
                <a:moveTo>
                  <a:pt x="0" y="0"/>
                </a:moveTo>
                <a:lnTo>
                  <a:pt x="1069567" y="0"/>
                </a:lnTo>
                <a:lnTo>
                  <a:pt x="1069567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36241" y="3343762"/>
            <a:ext cx="910767" cy="1284415"/>
          </a:xfrm>
          <a:custGeom>
            <a:avLst/>
            <a:gdLst/>
            <a:ahLst/>
            <a:cxnLst/>
            <a:rect r="r" b="b" t="t" l="l"/>
            <a:pathLst>
              <a:path h="1284415" w="910767">
                <a:moveTo>
                  <a:pt x="0" y="0"/>
                </a:moveTo>
                <a:lnTo>
                  <a:pt x="910766" y="0"/>
                </a:lnTo>
                <a:lnTo>
                  <a:pt x="910766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55705" y="3343762"/>
            <a:ext cx="1076573" cy="1284415"/>
          </a:xfrm>
          <a:custGeom>
            <a:avLst/>
            <a:gdLst/>
            <a:ahLst/>
            <a:cxnLst/>
            <a:rect r="r" b="b" t="t" l="l"/>
            <a:pathLst>
              <a:path h="1284415" w="1076573">
                <a:moveTo>
                  <a:pt x="0" y="0"/>
                </a:moveTo>
                <a:lnTo>
                  <a:pt x="1076572" y="0"/>
                </a:lnTo>
                <a:lnTo>
                  <a:pt x="1076572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99590" y="1028700"/>
            <a:ext cx="1868857" cy="1284415"/>
          </a:xfrm>
          <a:custGeom>
            <a:avLst/>
            <a:gdLst/>
            <a:ahLst/>
            <a:cxnLst/>
            <a:rect r="r" b="b" t="t" l="l"/>
            <a:pathLst>
              <a:path h="1284415" w="1868857">
                <a:moveTo>
                  <a:pt x="0" y="0"/>
                </a:moveTo>
                <a:lnTo>
                  <a:pt x="1868857" y="0"/>
                </a:lnTo>
                <a:lnTo>
                  <a:pt x="1868857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33340" y="1028700"/>
            <a:ext cx="728613" cy="1284415"/>
          </a:xfrm>
          <a:custGeom>
            <a:avLst/>
            <a:gdLst/>
            <a:ahLst/>
            <a:cxnLst/>
            <a:rect r="r" b="b" t="t" l="l"/>
            <a:pathLst>
              <a:path h="1284415" w="728613">
                <a:moveTo>
                  <a:pt x="0" y="0"/>
                </a:moveTo>
                <a:lnTo>
                  <a:pt x="728613" y="0"/>
                </a:lnTo>
                <a:lnTo>
                  <a:pt x="728613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391257" y="1028700"/>
            <a:ext cx="719272" cy="1284415"/>
          </a:xfrm>
          <a:custGeom>
            <a:avLst/>
            <a:gdLst/>
            <a:ahLst/>
            <a:cxnLst/>
            <a:rect r="r" b="b" t="t" l="l"/>
            <a:pathLst>
              <a:path h="1284415" w="719272">
                <a:moveTo>
                  <a:pt x="0" y="0"/>
                </a:moveTo>
                <a:lnTo>
                  <a:pt x="719273" y="0"/>
                </a:lnTo>
                <a:lnTo>
                  <a:pt x="719273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02411" y="1028700"/>
            <a:ext cx="1029867" cy="1284415"/>
          </a:xfrm>
          <a:custGeom>
            <a:avLst/>
            <a:gdLst/>
            <a:ahLst/>
            <a:cxnLst/>
            <a:rect r="r" b="b" t="t" l="l"/>
            <a:pathLst>
              <a:path h="1284415" w="1029867">
                <a:moveTo>
                  <a:pt x="0" y="0"/>
                </a:moveTo>
                <a:lnTo>
                  <a:pt x="1029866" y="0"/>
                </a:lnTo>
                <a:lnTo>
                  <a:pt x="1029866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84763" y="1028700"/>
            <a:ext cx="994837" cy="1284415"/>
          </a:xfrm>
          <a:custGeom>
            <a:avLst/>
            <a:gdLst/>
            <a:ahLst/>
            <a:cxnLst/>
            <a:rect r="r" b="b" t="t" l="l"/>
            <a:pathLst>
              <a:path h="1284415" w="994837">
                <a:moveTo>
                  <a:pt x="0" y="0"/>
                </a:moveTo>
                <a:lnTo>
                  <a:pt x="994837" y="0"/>
                </a:lnTo>
                <a:lnTo>
                  <a:pt x="994837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01380" y="7973885"/>
            <a:ext cx="969149" cy="1284415"/>
          </a:xfrm>
          <a:custGeom>
            <a:avLst/>
            <a:gdLst/>
            <a:ahLst/>
            <a:cxnLst/>
            <a:rect r="r" b="b" t="t" l="l"/>
            <a:pathLst>
              <a:path h="1284415" w="969149">
                <a:moveTo>
                  <a:pt x="0" y="0"/>
                </a:moveTo>
                <a:lnTo>
                  <a:pt x="969149" y="0"/>
                </a:lnTo>
                <a:lnTo>
                  <a:pt x="969149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787336" y="7973885"/>
            <a:ext cx="749631" cy="1284415"/>
          </a:xfrm>
          <a:custGeom>
            <a:avLst/>
            <a:gdLst/>
            <a:ahLst/>
            <a:cxnLst/>
            <a:rect r="r" b="b" t="t" l="l"/>
            <a:pathLst>
              <a:path h="1284415" w="749631">
                <a:moveTo>
                  <a:pt x="0" y="0"/>
                </a:moveTo>
                <a:lnTo>
                  <a:pt x="749631" y="0"/>
                </a:lnTo>
                <a:lnTo>
                  <a:pt x="749631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499590" y="8384299"/>
            <a:ext cx="1258379" cy="874001"/>
          </a:xfrm>
          <a:custGeom>
            <a:avLst/>
            <a:gdLst/>
            <a:ahLst/>
            <a:cxnLst/>
            <a:rect r="r" b="b" t="t" l="l"/>
            <a:pathLst>
              <a:path h="874001" w="1258379">
                <a:moveTo>
                  <a:pt x="0" y="0"/>
                </a:moveTo>
                <a:lnTo>
                  <a:pt x="1258379" y="0"/>
                </a:lnTo>
                <a:lnTo>
                  <a:pt x="1258379" y="874001"/>
                </a:lnTo>
                <a:lnTo>
                  <a:pt x="0" y="87400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566334" y="7973885"/>
            <a:ext cx="805678" cy="1284415"/>
          </a:xfrm>
          <a:custGeom>
            <a:avLst/>
            <a:gdLst/>
            <a:ahLst/>
            <a:cxnLst/>
            <a:rect r="r" b="b" t="t" l="l"/>
            <a:pathLst>
              <a:path h="1284415" w="805678">
                <a:moveTo>
                  <a:pt x="0" y="0"/>
                </a:moveTo>
                <a:lnTo>
                  <a:pt x="805679" y="0"/>
                </a:lnTo>
                <a:lnTo>
                  <a:pt x="805679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399896" y="7973885"/>
            <a:ext cx="1532382" cy="1284415"/>
          </a:xfrm>
          <a:custGeom>
            <a:avLst/>
            <a:gdLst/>
            <a:ahLst/>
            <a:cxnLst/>
            <a:rect r="r" b="b" t="t" l="l"/>
            <a:pathLst>
              <a:path h="1284415" w="1532382">
                <a:moveTo>
                  <a:pt x="0" y="0"/>
                </a:moveTo>
                <a:lnTo>
                  <a:pt x="1532381" y="0"/>
                </a:lnTo>
                <a:lnTo>
                  <a:pt x="1532381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16658" y="2241716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19833" y="2344892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B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16658" y="380698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519833" y="3910161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D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416658" y="5372254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519833" y="5475429"/>
            <a:ext cx="798234" cy="7982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O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416658" y="6937523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519833" y="7040698"/>
            <a:ext cx="798234" cy="798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U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517155" y="2344892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620331" y="2448067"/>
            <a:ext cx="798234" cy="7982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C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517155" y="3910161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620331" y="4013336"/>
            <a:ext cx="798234" cy="79823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M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2517155" y="5475429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2620331" y="5578605"/>
            <a:ext cx="798234" cy="7982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Q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517155" y="704069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2620331" y="7143874"/>
            <a:ext cx="798234" cy="79823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#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841537" y="2603979"/>
            <a:ext cx="315174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for blur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41537" y="4169248"/>
            <a:ext cx="315174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for a drumroll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41537" y="5734517"/>
            <a:ext cx="315174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for bubbles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841537" y="7299786"/>
            <a:ext cx="315174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for unveil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40841" y="2524612"/>
            <a:ext cx="315174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for confetti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940841" y="4089881"/>
            <a:ext cx="315174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for mic drop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40841" y="5655150"/>
            <a:ext cx="3151743" cy="40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for quiet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940841" y="7220419"/>
            <a:ext cx="3151743" cy="82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Any number from 0-9</a:t>
            </a:r>
          </a:p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for a timer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028700" y="2687634"/>
            <a:ext cx="4817522" cy="4911733"/>
            <a:chOff x="0" y="0"/>
            <a:chExt cx="6423363" cy="6548977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9525"/>
              <a:ext cx="6423363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01003B"/>
                  </a:solidFill>
                  <a:latin typeface="Be Vietnam Ultra-Bold"/>
                </a:rPr>
                <a:t>Resource Page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2671649"/>
              <a:ext cx="6423363" cy="387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01003B"/>
                  </a:solidFill>
                  <a:latin typeface="IBM Plex Sans"/>
                </a:rPr>
                <a:t>Find the magic and fun in presenting with Canva Presentations. Press the following keys while on Present mode! 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01003B"/>
                  </a:solidFill>
                  <a:latin typeface="IBM Plex Sans"/>
                </a:rPr>
                <a:t>Delete or hide this page 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01003B"/>
                  </a:solidFill>
                  <a:latin typeface="IBM Plex Sans"/>
                </a:rPr>
                <a:t>before presenting.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132166" y="1028700"/>
          <a:ext cx="10146184" cy="8220075"/>
        </p:xfrm>
        <a:graphic>
          <a:graphicData uri="http://schemas.openxmlformats.org/drawingml/2006/table">
            <a:tbl>
              <a:tblPr/>
              <a:tblGrid>
                <a:gridCol w="1327738"/>
                <a:gridCol w="8818446"/>
              </a:tblGrid>
              <a:tr h="12995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Click the Share button on the top right corner of your screen and select 'Present and Record.'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5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Click ‘Go to recording studio,’ where you can choose the video and audio source for your video presentation.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5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Feel free to choose the ‘No camera’ option and record your voice only.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5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Start recording, and press pause in between takes if you have 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20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Once you're done, download your Canva Presentation in MP4 file format or get a link to your Talking Presentation and share it with others.</a:t>
                      </a: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95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You can also record a video inside the editor! Go to 'Uploads' and click on 'Record yourself'.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028700" y="2687634"/>
            <a:ext cx="4817522" cy="4911733"/>
            <a:chOff x="0" y="0"/>
            <a:chExt cx="6423363" cy="65489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6423363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F8F8F8"/>
                  </a:solidFill>
                  <a:latin typeface="Be Vietnam Ultra-Bold"/>
                </a:rPr>
                <a:t>Resource Page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671649"/>
              <a:ext cx="6423363" cy="387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Presenting live not your thing? No worries! Record your Canva Presentation your audience can watch at their own pace. 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Don't forget to delete or hide this page before presenting.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98840" y="3239746"/>
            <a:ext cx="3989911" cy="1630715"/>
            <a:chOff x="0" y="0"/>
            <a:chExt cx="1050841" cy="429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c++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967038"/>
            <a:ext cx="6092153" cy="4081780"/>
            <a:chOff x="0" y="0"/>
            <a:chExt cx="8122871" cy="54423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122871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Ultra-Bold"/>
                </a:rPr>
                <a:t>How to class Define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498850"/>
              <a:ext cx="6379184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adapted c++ syntax than make most user friendly syntax .</a:t>
              </a:r>
              <a:r>
                <a:rPr lang="en-US" sz="2800" u="none">
                  <a:solidFill>
                    <a:srgbClr val="F8F8F8"/>
                  </a:solidFill>
                  <a:latin typeface="IBM Plex Sans"/>
                </a:rPr>
                <a:t>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16363" y="3104677"/>
            <a:ext cx="4302807" cy="1867832"/>
            <a:chOff x="0" y="0"/>
            <a:chExt cx="5737076" cy="24904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5737076" cy="1912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1CLASS STUDENT {</a:t>
              </a:r>
            </a:p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STRING NAME;</a:t>
              </a:r>
            </a:p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INT  CONTACT NO;</a:t>
              </a:r>
            </a:p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};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65298"/>
              <a:ext cx="57370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8840" y="5416539"/>
            <a:ext cx="3989911" cy="1630715"/>
            <a:chOff x="0" y="0"/>
            <a:chExt cx="1050841" cy="4294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user friendly syntax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16363" y="5281470"/>
            <a:ext cx="4302807" cy="1867832"/>
            <a:chOff x="0" y="0"/>
            <a:chExt cx="5737076" cy="249044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5737076" cy="1912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9"/>
                </a:lnSpc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FILE </a:t>
              </a:r>
              <a:r>
                <a:rPr lang="en-US" sz="2199" spc="191">
                  <a:solidFill>
                    <a:srgbClr val="F8F8F8"/>
                  </a:solidFill>
                  <a:latin typeface="Be Vietnam"/>
                </a:rPr>
                <a:t> STUDENT{</a:t>
              </a:r>
            </a:p>
            <a:p>
              <a:pPr>
                <a:lnSpc>
                  <a:spcPts val="2859"/>
                </a:lnSpc>
              </a:pPr>
              <a:r>
                <a:rPr lang="en-US" sz="2199" spc="191">
                  <a:solidFill>
                    <a:srgbClr val="F8F8F8"/>
                  </a:solidFill>
                  <a:latin typeface="Be Vietnam"/>
                </a:rPr>
                <a:t>ALPHABET NAME;</a:t>
              </a:r>
            </a:p>
            <a:p>
              <a:pPr>
                <a:lnSpc>
                  <a:spcPts val="2859"/>
                </a:lnSpc>
              </a:pPr>
              <a:r>
                <a:rPr lang="en-US" sz="2199" spc="191">
                  <a:solidFill>
                    <a:srgbClr val="F8F8F8"/>
                  </a:solidFill>
                  <a:latin typeface="Be Vietnam"/>
                </a:rPr>
                <a:t>DIGIT CONTACTNO;</a:t>
              </a:r>
            </a:p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"/>
                </a:rPr>
                <a:t>};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965298"/>
              <a:ext cx="57370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8F8F8"/>
                  </a:solidFill>
                  <a:latin typeface="Be Vietnam Ultra-Bold"/>
                </a:rPr>
                <a:t>Back to Agenda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877820" y="65132"/>
              <a:ext cx="4326396" cy="484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Add Company Name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1684" y="2204445"/>
            <a:ext cx="10148426" cy="1014842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30604" t="0" r="-194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7153" y="2509019"/>
            <a:ext cx="7732147" cy="6481059"/>
            <a:chOff x="0" y="0"/>
            <a:chExt cx="10309530" cy="86414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309530" cy="1502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18"/>
                </a:lnSpc>
              </a:pPr>
              <a:r>
                <a:rPr lang="en-US" sz="7348">
                  <a:solidFill>
                    <a:srgbClr val="01003B"/>
                  </a:solidFill>
                  <a:latin typeface="Be Vietnam Ultra-Bold"/>
                </a:rPr>
                <a:t>MOTIVES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54084"/>
              <a:ext cx="8428291" cy="618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4591" indent="-317296" lvl="1">
                <a:lnSpc>
                  <a:spcPts val="4114"/>
                </a:lnSpc>
                <a:buFont typeface="Arial"/>
                <a:buChar char="•"/>
              </a:pPr>
              <a:r>
                <a:rPr lang="en-US" sz="2939">
                  <a:solidFill>
                    <a:srgbClr val="01003B"/>
                  </a:solidFill>
                  <a:latin typeface="IBM Plex Sans"/>
                </a:rPr>
                <a:t>Custom Language Creation:</a:t>
              </a:r>
            </a:p>
            <a:p>
              <a:pPr marL="634591" indent="-317296" lvl="1">
                <a:lnSpc>
                  <a:spcPts val="4114"/>
                </a:lnSpc>
                <a:buFont typeface="Arial"/>
                <a:buChar char="•"/>
              </a:pPr>
              <a:r>
                <a:rPr lang="en-US" sz="2939">
                  <a:solidFill>
                    <a:srgbClr val="01003B"/>
                  </a:solidFill>
                  <a:latin typeface="IBM Plex Sans"/>
                </a:rPr>
                <a:t>Developing a unique programming language with self-defined rules.</a:t>
              </a:r>
            </a:p>
            <a:p>
              <a:pPr marL="634591" indent="-317296" lvl="1">
                <a:lnSpc>
                  <a:spcPts val="4114"/>
                </a:lnSpc>
                <a:buFont typeface="Arial"/>
                <a:buChar char="•"/>
              </a:pPr>
              <a:r>
                <a:rPr lang="en-US" sz="2939">
                  <a:solidFill>
                    <a:srgbClr val="01003B"/>
                  </a:solidFill>
                  <a:latin typeface="IBM Plex Sans"/>
                </a:rPr>
                <a:t>Innovative Conditional Statements:</a:t>
              </a:r>
            </a:p>
            <a:p>
              <a:pPr algn="l" marL="634591" indent="-317296" lvl="1">
                <a:lnSpc>
                  <a:spcPts val="4114"/>
                </a:lnSpc>
                <a:buFont typeface="Arial"/>
                <a:buChar char="•"/>
              </a:pPr>
              <a:r>
                <a:rPr lang="en-US" sz="2939">
                  <a:solidFill>
                    <a:srgbClr val="01003B"/>
                  </a:solidFill>
                  <a:latin typeface="IBM Plex Sans"/>
                </a:rPr>
                <a:t>Clear formal definitions and production rules for custom conditional statements.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34268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1003B"/>
                  </a:solidFill>
                  <a:latin typeface="Be Vietnam Ultra-Bold"/>
                </a:rPr>
                <a:t>Back to Agenda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TOC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1684" y="2204445"/>
            <a:ext cx="10148426" cy="1014842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30604" t="0" r="-194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527153" y="2509019"/>
            <a:ext cx="7732147" cy="7000996"/>
            <a:chOff x="0" y="0"/>
            <a:chExt cx="10309530" cy="933466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309530" cy="1502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18"/>
                </a:lnSpc>
              </a:pPr>
              <a:r>
                <a:rPr lang="en-US" sz="7348">
                  <a:solidFill>
                    <a:srgbClr val="01003B"/>
                  </a:solidFill>
                  <a:latin typeface="Be Vietnam Ultra-Bold"/>
                </a:rPr>
                <a:t>MOTIVES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54084"/>
              <a:ext cx="8428291" cy="688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34591" indent="-317296" lvl="1">
                <a:lnSpc>
                  <a:spcPts val="4114"/>
                </a:lnSpc>
                <a:buFont typeface="Arial"/>
                <a:buChar char="•"/>
              </a:pPr>
              <a:r>
                <a:rPr lang="en-US" sz="2939">
                  <a:solidFill>
                    <a:srgbClr val="01003B"/>
                  </a:solidFill>
                  <a:latin typeface="IBM Plex Sans"/>
                </a:rPr>
                <a:t>C++ Base Utilization:</a:t>
              </a:r>
            </a:p>
            <a:p>
              <a:pPr marL="634591" indent="-317296" lvl="1">
                <a:lnSpc>
                  <a:spcPts val="4114"/>
                </a:lnSpc>
                <a:buFont typeface="Arial"/>
                <a:buChar char="•"/>
              </a:pPr>
              <a:r>
                <a:rPr lang="en-US" sz="2939">
                  <a:solidFill>
                    <a:srgbClr val="01003B"/>
                  </a:solidFill>
                  <a:latin typeface="IBM Plex Sans"/>
                </a:rPr>
                <a:t>Adaptation of C++ as the foundational language for implementing custom rules.</a:t>
              </a:r>
            </a:p>
            <a:p>
              <a:pPr marL="634591" indent="-317296" lvl="1">
                <a:lnSpc>
                  <a:spcPts val="4114"/>
                </a:lnSpc>
                <a:buFont typeface="Arial"/>
                <a:buChar char="•"/>
              </a:pPr>
              <a:r>
                <a:rPr lang="en-US" sz="2939">
                  <a:solidFill>
                    <a:srgbClr val="01003B"/>
                  </a:solidFill>
                  <a:latin typeface="IBM Plex Sans Semi-Bold"/>
                </a:rPr>
                <a:t>Datatype Replacement:</a:t>
              </a:r>
            </a:p>
            <a:p>
              <a:pPr marL="634591" indent="-317296" lvl="1">
                <a:lnSpc>
                  <a:spcPts val="4114"/>
                </a:lnSpc>
                <a:buFont typeface="Arial"/>
                <a:buChar char="•"/>
              </a:pPr>
              <a:r>
                <a:rPr lang="en-US" sz="2939">
                  <a:solidFill>
                    <a:srgbClr val="01003B"/>
                  </a:solidFill>
                  <a:latin typeface="IBM Plex Sans"/>
                </a:rPr>
                <a:t>Replacement of conventional datatypes with descriptive terms (e.g., 'alphabet' for 'string,' 'digit data type' for 'int').</a:t>
              </a:r>
            </a:p>
            <a:p>
              <a:pPr algn="l" marL="634591" indent="-317296" lvl="1">
                <a:lnSpc>
                  <a:spcPts val="4114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34268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1003B"/>
                  </a:solidFill>
                  <a:latin typeface="Be Vietnam Ultra-Bold"/>
                </a:rPr>
                <a:t>Back to Agenda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TOC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43913">
            <a:off x="-2770474" y="7366384"/>
            <a:ext cx="13558515" cy="4905717"/>
          </a:xfrm>
          <a:custGeom>
            <a:avLst/>
            <a:gdLst/>
            <a:ahLst/>
            <a:cxnLst/>
            <a:rect r="r" b="b" t="t" l="l"/>
            <a:pathLst>
              <a:path h="4905717" w="13558515">
                <a:moveTo>
                  <a:pt x="0" y="0"/>
                </a:moveTo>
                <a:lnTo>
                  <a:pt x="13558515" y="0"/>
                </a:lnTo>
                <a:lnTo>
                  <a:pt x="13558515" y="4905718"/>
                </a:lnTo>
                <a:lnTo>
                  <a:pt x="0" y="490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77820" y="65066"/>
              <a:ext cx="4326396" cy="484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Add Company Name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322748"/>
            <a:ext cx="6236737" cy="3389318"/>
            <a:chOff x="0" y="0"/>
            <a:chExt cx="8315650" cy="45190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315650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Ultra-Bold"/>
                </a:rPr>
                <a:t>Conditional statement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35968"/>
              <a:ext cx="6542982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kids easily understand how to work if else satement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578523" y="8756007"/>
            <a:ext cx="2680777" cy="502293"/>
            <a:chOff x="0" y="0"/>
            <a:chExt cx="3574370" cy="6697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F8F8F8"/>
                  </a:solidFill>
                  <a:latin typeface="Be Vietnam Ultra-Bold"/>
                </a:rPr>
                <a:t>Back to Agenda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265437" y="4667847"/>
            <a:ext cx="9528964" cy="133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>
                <a:solidFill>
                  <a:srgbClr val="F8F8F8"/>
                </a:solidFill>
                <a:latin typeface="IBM Plex Sans"/>
              </a:rPr>
              <a:t>Syntax : </a:t>
            </a:r>
          </a:p>
          <a:p>
            <a:pPr algn="ctr">
              <a:lnSpc>
                <a:spcPts val="5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9327" y="2666418"/>
            <a:ext cx="2464054" cy="1002783"/>
            <a:chOff x="0" y="0"/>
            <a:chExt cx="989506" cy="402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506" cy="402694"/>
            </a:xfrm>
            <a:custGeom>
              <a:avLst/>
              <a:gdLst/>
              <a:ahLst/>
              <a:cxnLst/>
              <a:rect r="r" b="b" t="t" l="l"/>
              <a:pathLst>
                <a:path h="402694" w="989506">
                  <a:moveTo>
                    <a:pt x="125678" y="0"/>
                  </a:moveTo>
                  <a:lnTo>
                    <a:pt x="863828" y="0"/>
                  </a:lnTo>
                  <a:cubicBezTo>
                    <a:pt x="933238" y="0"/>
                    <a:pt x="989506" y="56268"/>
                    <a:pt x="989506" y="125678"/>
                  </a:cubicBezTo>
                  <a:lnTo>
                    <a:pt x="989506" y="277016"/>
                  </a:lnTo>
                  <a:cubicBezTo>
                    <a:pt x="989506" y="346426"/>
                    <a:pt x="933238" y="402694"/>
                    <a:pt x="863828" y="402694"/>
                  </a:cubicBezTo>
                  <a:lnTo>
                    <a:pt x="125678" y="402694"/>
                  </a:lnTo>
                  <a:cubicBezTo>
                    <a:pt x="56268" y="402694"/>
                    <a:pt x="0" y="346426"/>
                    <a:pt x="0" y="277016"/>
                  </a:cubicBezTo>
                  <a:lnTo>
                    <a:pt x="0" y="125678"/>
                  </a:lnTo>
                  <a:cubicBezTo>
                    <a:pt x="0" y="56268"/>
                    <a:pt x="56268" y="0"/>
                    <a:pt x="12567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89506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2022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0046" y="2666418"/>
            <a:ext cx="2451560" cy="1002783"/>
            <a:chOff x="0" y="0"/>
            <a:chExt cx="984489" cy="402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4489" cy="402694"/>
            </a:xfrm>
            <a:custGeom>
              <a:avLst/>
              <a:gdLst/>
              <a:ahLst/>
              <a:cxnLst/>
              <a:rect r="r" b="b" t="t" l="l"/>
              <a:pathLst>
                <a:path h="402694" w="984489">
                  <a:moveTo>
                    <a:pt x="126318" y="0"/>
                  </a:moveTo>
                  <a:lnTo>
                    <a:pt x="858170" y="0"/>
                  </a:lnTo>
                  <a:cubicBezTo>
                    <a:pt x="891672" y="0"/>
                    <a:pt x="923802" y="13308"/>
                    <a:pt x="947491" y="36998"/>
                  </a:cubicBezTo>
                  <a:cubicBezTo>
                    <a:pt x="971180" y="60687"/>
                    <a:pt x="984489" y="92817"/>
                    <a:pt x="984489" y="126318"/>
                  </a:cubicBezTo>
                  <a:lnTo>
                    <a:pt x="984489" y="276376"/>
                  </a:lnTo>
                  <a:cubicBezTo>
                    <a:pt x="984489" y="309877"/>
                    <a:pt x="971180" y="342007"/>
                    <a:pt x="947491" y="365696"/>
                  </a:cubicBezTo>
                  <a:cubicBezTo>
                    <a:pt x="923802" y="389386"/>
                    <a:pt x="891672" y="402694"/>
                    <a:pt x="858170" y="402694"/>
                  </a:cubicBezTo>
                  <a:lnTo>
                    <a:pt x="126318" y="402694"/>
                  </a:lnTo>
                  <a:cubicBezTo>
                    <a:pt x="92817" y="402694"/>
                    <a:pt x="60687" y="389386"/>
                    <a:pt x="36998" y="365696"/>
                  </a:cubicBezTo>
                  <a:cubicBezTo>
                    <a:pt x="13308" y="342007"/>
                    <a:pt x="0" y="309877"/>
                    <a:pt x="0" y="276376"/>
                  </a:cubicBezTo>
                  <a:lnTo>
                    <a:pt x="0" y="126318"/>
                  </a:lnTo>
                  <a:cubicBezTo>
                    <a:pt x="0" y="92817"/>
                    <a:pt x="13308" y="60687"/>
                    <a:pt x="36998" y="36998"/>
                  </a:cubicBezTo>
                  <a:cubicBezTo>
                    <a:pt x="60687" y="13308"/>
                    <a:pt x="92817" y="0"/>
                    <a:pt x="126318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84489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2023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14627" y="2666418"/>
            <a:ext cx="2444673" cy="1007482"/>
            <a:chOff x="0" y="0"/>
            <a:chExt cx="981723" cy="4045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1723" cy="404581"/>
            </a:xfrm>
            <a:custGeom>
              <a:avLst/>
              <a:gdLst/>
              <a:ahLst/>
              <a:cxnLst/>
              <a:rect r="r" b="b" t="t" l="l"/>
              <a:pathLst>
                <a:path h="404581" w="981723">
                  <a:moveTo>
                    <a:pt x="126674" y="0"/>
                  </a:moveTo>
                  <a:lnTo>
                    <a:pt x="855049" y="0"/>
                  </a:lnTo>
                  <a:cubicBezTo>
                    <a:pt x="925009" y="0"/>
                    <a:pt x="981723" y="56714"/>
                    <a:pt x="981723" y="126674"/>
                  </a:cubicBezTo>
                  <a:lnTo>
                    <a:pt x="981723" y="277907"/>
                  </a:lnTo>
                  <a:cubicBezTo>
                    <a:pt x="981723" y="311503"/>
                    <a:pt x="968377" y="343723"/>
                    <a:pt x="944621" y="367479"/>
                  </a:cubicBezTo>
                  <a:cubicBezTo>
                    <a:pt x="920865" y="391235"/>
                    <a:pt x="888645" y="404581"/>
                    <a:pt x="855049" y="404581"/>
                  </a:cubicBezTo>
                  <a:lnTo>
                    <a:pt x="126674" y="404581"/>
                  </a:lnTo>
                  <a:cubicBezTo>
                    <a:pt x="93078" y="404581"/>
                    <a:pt x="60858" y="391235"/>
                    <a:pt x="37102" y="367479"/>
                  </a:cubicBezTo>
                  <a:cubicBezTo>
                    <a:pt x="13346" y="343723"/>
                    <a:pt x="0" y="311503"/>
                    <a:pt x="0" y="277907"/>
                  </a:cubicBezTo>
                  <a:lnTo>
                    <a:pt x="0" y="126674"/>
                  </a:lnTo>
                  <a:cubicBezTo>
                    <a:pt x="0" y="93078"/>
                    <a:pt x="13346" y="60858"/>
                    <a:pt x="37102" y="37102"/>
                  </a:cubicBezTo>
                  <a:cubicBezTo>
                    <a:pt x="60858" y="13346"/>
                    <a:pt x="93078" y="0"/>
                    <a:pt x="126674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81723" cy="461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2025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28781" y="2666418"/>
            <a:ext cx="2441515" cy="1004090"/>
            <a:chOff x="0" y="0"/>
            <a:chExt cx="980455" cy="4032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0455" cy="403219"/>
            </a:xfrm>
            <a:custGeom>
              <a:avLst/>
              <a:gdLst/>
              <a:ahLst/>
              <a:cxnLst/>
              <a:rect r="r" b="b" t="t" l="l"/>
              <a:pathLst>
                <a:path h="403219" w="980455">
                  <a:moveTo>
                    <a:pt x="126838" y="0"/>
                  </a:moveTo>
                  <a:lnTo>
                    <a:pt x="853617" y="0"/>
                  </a:lnTo>
                  <a:cubicBezTo>
                    <a:pt x="887256" y="0"/>
                    <a:pt x="919518" y="13363"/>
                    <a:pt x="943305" y="37150"/>
                  </a:cubicBezTo>
                  <a:cubicBezTo>
                    <a:pt x="967091" y="60937"/>
                    <a:pt x="980455" y="93198"/>
                    <a:pt x="980455" y="126838"/>
                  </a:cubicBezTo>
                  <a:lnTo>
                    <a:pt x="980455" y="276381"/>
                  </a:lnTo>
                  <a:cubicBezTo>
                    <a:pt x="980455" y="346431"/>
                    <a:pt x="923667" y="403219"/>
                    <a:pt x="853617" y="403219"/>
                  </a:cubicBezTo>
                  <a:lnTo>
                    <a:pt x="126838" y="403219"/>
                  </a:lnTo>
                  <a:cubicBezTo>
                    <a:pt x="56787" y="403219"/>
                    <a:pt x="0" y="346431"/>
                    <a:pt x="0" y="276381"/>
                  </a:cubicBezTo>
                  <a:lnTo>
                    <a:pt x="0" y="126838"/>
                  </a:lnTo>
                  <a:cubicBezTo>
                    <a:pt x="0" y="56787"/>
                    <a:pt x="56787" y="0"/>
                    <a:pt x="12683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80455" cy="460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2024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443672" y="5152969"/>
            <a:ext cx="2977062" cy="952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9155642" y="5152972"/>
            <a:ext cx="2977068" cy="952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866416" y="5153623"/>
            <a:ext cx="2975770" cy="952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846245" y="6598638"/>
            <a:ext cx="2173612" cy="124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Write a </a:t>
            </a:r>
          </a:p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project or milestone here.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5721" y="6598643"/>
            <a:ext cx="2173612" cy="124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Write a</a:t>
            </a:r>
            <a:r>
              <a:rPr lang="en-US" sz="2400" u="none">
                <a:solidFill>
                  <a:srgbClr val="01003B"/>
                </a:solidFill>
                <a:latin typeface="IBM Plex Sans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project or milestone here.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2257" y="6598638"/>
            <a:ext cx="2173612" cy="124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Write a</a:t>
            </a:r>
            <a:r>
              <a:rPr lang="en-US" sz="2400" u="none">
                <a:solidFill>
                  <a:srgbClr val="01003B"/>
                </a:solidFill>
                <a:latin typeface="IBM Plex Sans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project or milestone here.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79270" y="6598638"/>
            <a:ext cx="2173612" cy="124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Write a</a:t>
            </a:r>
            <a:r>
              <a:rPr lang="en-US" sz="2400" u="none">
                <a:solidFill>
                  <a:srgbClr val="01003B"/>
                </a:solidFill>
                <a:latin typeface="IBM Plex Sans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project or milestone here.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4562851" y="5155319"/>
            <a:ext cx="2972461" cy="952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1003B"/>
                  </a:solidFill>
                  <a:latin typeface="Be Vietnam Ultra-Bold"/>
                </a:rPr>
                <a:t>Back to Agenda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2602391"/>
            <a:ext cx="4704790" cy="3510065"/>
            <a:chOff x="0" y="0"/>
            <a:chExt cx="6273053" cy="468008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6273053" cy="285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Proposed Timeline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3397052"/>
              <a:ext cx="5679936" cy="1283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u="none">
                  <a:solidFill>
                    <a:srgbClr val="01003B"/>
                  </a:solidFill>
                  <a:latin typeface="IBM Plex Sans"/>
                </a:rPr>
                <a:t>Briefly elaborate on what you want to discuss. 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877820" y="65066"/>
              <a:ext cx="4326396" cy="484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Add Company Name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77820" y="65066"/>
              <a:ext cx="4326396" cy="484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Add Company Name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5505" y="3585536"/>
            <a:ext cx="7812715" cy="214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For inquiries, contact us.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8476318"/>
            <a:ext cx="3903162" cy="781784"/>
            <a:chOff x="0" y="0"/>
            <a:chExt cx="5204217" cy="104237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5204217" cy="464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EMAIL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7322"/>
              <a:ext cx="5204217" cy="525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hello@reallygreatsite.com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92419" y="8476318"/>
            <a:ext cx="3903162" cy="781784"/>
            <a:chOff x="0" y="0"/>
            <a:chExt cx="5204217" cy="104237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5204217" cy="464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SOCIAL MEDIA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17322"/>
              <a:ext cx="5204217" cy="525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@reallygreatsite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56138" y="8476318"/>
            <a:ext cx="3903162" cy="781784"/>
            <a:chOff x="0" y="0"/>
            <a:chExt cx="5204217" cy="10423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5204217" cy="464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CALL US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17322"/>
              <a:ext cx="5204217" cy="525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123-456-7890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15278" y="2796425"/>
            <a:ext cx="2506383" cy="1451986"/>
            <a:chOff x="0" y="0"/>
            <a:chExt cx="1035847" cy="6000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5847" cy="600082"/>
            </a:xfrm>
            <a:custGeom>
              <a:avLst/>
              <a:gdLst/>
              <a:ahLst/>
              <a:cxnLst/>
              <a:rect r="r" b="b" t="t" l="l"/>
              <a:pathLst>
                <a:path h="600082" w="1035847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Write a note here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25503" y="3828011"/>
            <a:ext cx="2109563" cy="21095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Write a note here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66216" y="7434938"/>
            <a:ext cx="1793084" cy="17930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8F8"/>
                  </a:solidFill>
                  <a:latin typeface="IBM Plex Sans"/>
                </a:rPr>
                <a:t>Copy a note, drag to the board, and write your ideas.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66311" y="7434938"/>
            <a:ext cx="1793084" cy="17930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8F8F8"/>
                  </a:solidFill>
                  <a:latin typeface="IBM Plex Sans"/>
                </a:rPr>
                <a:t>Copy a note, drag to the board, and write your ideas.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949338"/>
            <a:ext cx="5079364" cy="2078355"/>
            <a:chOff x="0" y="0"/>
            <a:chExt cx="3831945" cy="15679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31945" cy="1567941"/>
            </a:xfrm>
            <a:custGeom>
              <a:avLst/>
              <a:gdLst/>
              <a:ahLst/>
              <a:cxnLst/>
              <a:rect r="r" b="b" t="t" l="l"/>
              <a:pathLst>
                <a:path h="1567941" w="3831945">
                  <a:moveTo>
                    <a:pt x="45726" y="0"/>
                  </a:moveTo>
                  <a:lnTo>
                    <a:pt x="3786219" y="0"/>
                  </a:lnTo>
                  <a:cubicBezTo>
                    <a:pt x="3798347" y="0"/>
                    <a:pt x="3809977" y="4818"/>
                    <a:pt x="3818553" y="13393"/>
                  </a:cubicBezTo>
                  <a:cubicBezTo>
                    <a:pt x="3827128" y="21968"/>
                    <a:pt x="3831945" y="33599"/>
                    <a:pt x="3831945" y="45726"/>
                  </a:cubicBezTo>
                  <a:lnTo>
                    <a:pt x="3831945" y="1522215"/>
                  </a:lnTo>
                  <a:cubicBezTo>
                    <a:pt x="3831945" y="1534343"/>
                    <a:pt x="3827128" y="1545973"/>
                    <a:pt x="3818553" y="1554548"/>
                  </a:cubicBezTo>
                  <a:cubicBezTo>
                    <a:pt x="3809977" y="1563124"/>
                    <a:pt x="3798347" y="1567941"/>
                    <a:pt x="3786219" y="1567941"/>
                  </a:cubicBezTo>
                  <a:lnTo>
                    <a:pt x="45726" y="1567941"/>
                  </a:lnTo>
                  <a:cubicBezTo>
                    <a:pt x="33599" y="1567941"/>
                    <a:pt x="21968" y="1563124"/>
                    <a:pt x="13393" y="1554548"/>
                  </a:cubicBezTo>
                  <a:cubicBezTo>
                    <a:pt x="4818" y="1545973"/>
                    <a:pt x="0" y="1534343"/>
                    <a:pt x="0" y="1522215"/>
                  </a:cubicBezTo>
                  <a:lnTo>
                    <a:pt x="0" y="45726"/>
                  </a:lnTo>
                  <a:cubicBezTo>
                    <a:pt x="0" y="33599"/>
                    <a:pt x="4818" y="21968"/>
                    <a:pt x="13393" y="13393"/>
                  </a:cubicBezTo>
                  <a:cubicBezTo>
                    <a:pt x="21968" y="4818"/>
                    <a:pt x="33599" y="0"/>
                    <a:pt x="45726" y="0"/>
                  </a:cubicBezTo>
                  <a:close/>
                </a:path>
              </a:pathLst>
            </a:custGeom>
            <a:solidFill>
              <a:srgbClr val="F8F8F8"/>
            </a:solidFill>
            <a:ln w="9525" cap="rnd">
              <a:solidFill>
                <a:srgbClr val="01003B"/>
              </a:solidFill>
              <a:prstDash val="sysDot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3831945" cy="1596516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Tip: 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1960"/>
                </a:lnSpc>
              </a:pPr>
            </a:p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Right-click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on the </a:t>
              </a: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background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of the slide, or on the </a:t>
              </a: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thumbnail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below, for the option to </a:t>
              </a: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expand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this page into a </a:t>
              </a: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whiteboard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for more space!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019175"/>
            <a:ext cx="5079364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Collaborate on a Whiteboard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418499" y="3091873"/>
            <a:ext cx="840801" cy="840798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59058" t="-16691" r="-59524" b="-95564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6418499" y="2060287"/>
            <a:ext cx="840801" cy="840798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0075" t="-31112" r="-65309" b="-85676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6418499" y="1028700"/>
            <a:ext cx="840801" cy="840798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3220" t="0" r="-18880" b="-113286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1348069" y="2376026"/>
            <a:ext cx="840801" cy="840798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7269" t="-3660" r="-60642" b="-94252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6459884" y="3407612"/>
            <a:ext cx="840801" cy="840798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26650" t="-16307" r="-72139" b="-82761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5334000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Collaborate on a Whiteboard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306886" y="4382090"/>
            <a:ext cx="3086100" cy="1543050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356227"/>
                  </a:lnTo>
                  <a:cubicBezTo>
                    <a:pt x="812800" y="369534"/>
                    <a:pt x="807514" y="382295"/>
                    <a:pt x="798105" y="391705"/>
                  </a:cubicBezTo>
                  <a:cubicBezTo>
                    <a:pt x="788695" y="401114"/>
                    <a:pt x="775934" y="406400"/>
                    <a:pt x="762627" y="406400"/>
                  </a:cubicBezTo>
                  <a:lnTo>
                    <a:pt x="50173" y="406400"/>
                  </a:lnTo>
                  <a:cubicBezTo>
                    <a:pt x="36866" y="406400"/>
                    <a:pt x="24105" y="401114"/>
                    <a:pt x="14695" y="391705"/>
                  </a:cubicBezTo>
                  <a:cubicBezTo>
                    <a:pt x="5286" y="382295"/>
                    <a:pt x="0" y="369534"/>
                    <a:pt x="0" y="35622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8F8F8"/>
                  </a:solidFill>
                  <a:latin typeface="Be Vietnam"/>
                </a:rPr>
                <a:t>ADD A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8F8F8"/>
                  </a:solidFill>
                  <a:latin typeface="Be Vietnam"/>
                </a:rPr>
                <a:t>MAIN TOPIC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3392986" y="5144090"/>
            <a:ext cx="1370764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13290163" y="4160552"/>
            <a:ext cx="1359719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10179524" y="6241574"/>
            <a:ext cx="961459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9142035" y="5191934"/>
            <a:ext cx="1166816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6648450" y="4782578"/>
            <a:ext cx="2495550" cy="933450"/>
            <a:chOff x="0" y="0"/>
            <a:chExt cx="657264" cy="2458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Add a related idea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338974" y="2950519"/>
            <a:ext cx="2495550" cy="933450"/>
            <a:chOff x="0" y="0"/>
            <a:chExt cx="657264" cy="2458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Add a related idea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59136" y="6577059"/>
            <a:ext cx="2495550" cy="933450"/>
            <a:chOff x="0" y="0"/>
            <a:chExt cx="657264" cy="245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Add a related idea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763750" y="4686890"/>
            <a:ext cx="2495550" cy="933450"/>
            <a:chOff x="0" y="0"/>
            <a:chExt cx="657264" cy="245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Add a related idea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843424" y="1319263"/>
            <a:ext cx="2495550" cy="933450"/>
            <a:chOff x="0" y="0"/>
            <a:chExt cx="657264" cy="2458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Add more sub-ideas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3109475" y="2358729"/>
            <a:ext cx="1706773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4763750" y="1309738"/>
            <a:ext cx="2495550" cy="933450"/>
            <a:chOff x="0" y="0"/>
            <a:chExt cx="657264" cy="2458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Add more sub-ideas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4503790" y="2587329"/>
            <a:ext cx="1590693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9760227" y="2356086"/>
            <a:ext cx="1393356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9143897" y="1789692"/>
            <a:ext cx="1699630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32" id="32"/>
          <p:cNvGrpSpPr/>
          <p:nvPr/>
        </p:nvGrpSpPr>
        <p:grpSpPr>
          <a:xfrm rot="0">
            <a:off x="8811410" y="2945235"/>
            <a:ext cx="1866900" cy="976312"/>
            <a:chOff x="0" y="0"/>
            <a:chExt cx="491694" cy="25713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91694" cy="257136"/>
            </a:xfrm>
            <a:custGeom>
              <a:avLst/>
              <a:gdLst/>
              <a:ahLst/>
              <a:cxnLst/>
              <a:rect r="r" b="b" t="t" l="l"/>
              <a:pathLst>
                <a:path h="257136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8F8F8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03B"/>
                  </a:solidFill>
                  <a:latin typeface="IBM Plex Sans"/>
                </a:rPr>
                <a:t>Add even more sub-ideas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277100" y="1324290"/>
            <a:ext cx="1866900" cy="976312"/>
            <a:chOff x="0" y="0"/>
            <a:chExt cx="491694" cy="25713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91694" cy="257136"/>
            </a:xfrm>
            <a:custGeom>
              <a:avLst/>
              <a:gdLst/>
              <a:ahLst/>
              <a:cxnLst/>
              <a:rect r="r" b="b" t="t" l="l"/>
              <a:pathLst>
                <a:path h="257136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8F8F8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03B"/>
                  </a:solidFill>
                  <a:latin typeface="IBM Plex Sans"/>
                </a:rPr>
                <a:t>Add even more sub-ideas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962775" y="8324850"/>
            <a:ext cx="2495550" cy="933450"/>
            <a:chOff x="0" y="0"/>
            <a:chExt cx="657264" cy="2458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Add more sub-ideas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>
            <a:off x="8859747" y="7908154"/>
            <a:ext cx="1561724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11554686" y="7981992"/>
            <a:ext cx="2495550" cy="933450"/>
            <a:chOff x="0" y="0"/>
            <a:chExt cx="657264" cy="24584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8F8F8"/>
                  </a:solidFill>
                  <a:latin typeface="IBM Plex Sans"/>
                </a:rPr>
                <a:t>Add more sub-ideas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>
            <a:off x="10150225" y="7970088"/>
            <a:ext cx="1561146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3879401" y="7933580"/>
            <a:ext cx="1667273" cy="19050"/>
          </a:xfrm>
          <a:prstGeom prst="line">
            <a:avLst/>
          </a:prstGeom>
          <a:ln cap="flat" w="19050">
            <a:solidFill>
              <a:srgbClr val="01003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14041525" y="8559207"/>
            <a:ext cx="1533600" cy="952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8" id="48"/>
          <p:cNvGrpSpPr/>
          <p:nvPr/>
        </p:nvGrpSpPr>
        <p:grpSpPr>
          <a:xfrm rot="0">
            <a:off x="15082310" y="6461181"/>
            <a:ext cx="1866900" cy="976312"/>
            <a:chOff x="0" y="0"/>
            <a:chExt cx="491694" cy="25713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91694" cy="257136"/>
            </a:xfrm>
            <a:custGeom>
              <a:avLst/>
              <a:gdLst/>
              <a:ahLst/>
              <a:cxnLst/>
              <a:rect r="r" b="b" t="t" l="l"/>
              <a:pathLst>
                <a:path h="257136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8F8F8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03B"/>
                  </a:solidFill>
                  <a:latin typeface="IBM Plex Sans"/>
                </a:rPr>
                <a:t>Add even more sub-ideas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566414" y="8332978"/>
            <a:ext cx="1866900" cy="976312"/>
            <a:chOff x="0" y="0"/>
            <a:chExt cx="491694" cy="25713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91694" cy="257136"/>
            </a:xfrm>
            <a:custGeom>
              <a:avLst/>
              <a:gdLst/>
              <a:ahLst/>
              <a:cxnLst/>
              <a:rect r="r" b="b" t="t" l="l"/>
              <a:pathLst>
                <a:path h="257136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74197"/>
                  </a:lnTo>
                  <a:cubicBezTo>
                    <a:pt x="491694" y="196194"/>
                    <a:pt x="482956" y="217290"/>
                    <a:pt x="467402" y="232844"/>
                  </a:cubicBezTo>
                  <a:cubicBezTo>
                    <a:pt x="451848" y="248398"/>
                    <a:pt x="430752" y="257136"/>
                    <a:pt x="408755" y="257136"/>
                  </a:cubicBezTo>
                  <a:lnTo>
                    <a:pt x="82939" y="257136"/>
                  </a:lnTo>
                  <a:cubicBezTo>
                    <a:pt x="60942" y="257136"/>
                    <a:pt x="39846" y="248398"/>
                    <a:pt x="24292" y="232844"/>
                  </a:cubicBezTo>
                  <a:cubicBezTo>
                    <a:pt x="8738" y="217290"/>
                    <a:pt x="0" y="196194"/>
                    <a:pt x="0" y="174197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8F8F8"/>
            </a:solidFill>
            <a:ln w="9525" cap="sq">
              <a:solidFill>
                <a:srgbClr val="01003B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28575"/>
              <a:ext cx="491694" cy="28571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1003B"/>
                  </a:solidFill>
                  <a:latin typeface="IBM Plex Sans"/>
                </a:rPr>
                <a:t>Add even more sub-ideas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28700" y="6949338"/>
            <a:ext cx="5079364" cy="2078355"/>
            <a:chOff x="0" y="0"/>
            <a:chExt cx="3831945" cy="156794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831945" cy="1567941"/>
            </a:xfrm>
            <a:custGeom>
              <a:avLst/>
              <a:gdLst/>
              <a:ahLst/>
              <a:cxnLst/>
              <a:rect r="r" b="b" t="t" l="l"/>
              <a:pathLst>
                <a:path h="1567941" w="3831945">
                  <a:moveTo>
                    <a:pt x="45726" y="0"/>
                  </a:moveTo>
                  <a:lnTo>
                    <a:pt x="3786219" y="0"/>
                  </a:lnTo>
                  <a:cubicBezTo>
                    <a:pt x="3798347" y="0"/>
                    <a:pt x="3809977" y="4818"/>
                    <a:pt x="3818553" y="13393"/>
                  </a:cubicBezTo>
                  <a:cubicBezTo>
                    <a:pt x="3827128" y="21968"/>
                    <a:pt x="3831945" y="33599"/>
                    <a:pt x="3831945" y="45726"/>
                  </a:cubicBezTo>
                  <a:lnTo>
                    <a:pt x="3831945" y="1522215"/>
                  </a:lnTo>
                  <a:cubicBezTo>
                    <a:pt x="3831945" y="1534343"/>
                    <a:pt x="3827128" y="1545973"/>
                    <a:pt x="3818553" y="1554548"/>
                  </a:cubicBezTo>
                  <a:cubicBezTo>
                    <a:pt x="3809977" y="1563124"/>
                    <a:pt x="3798347" y="1567941"/>
                    <a:pt x="3786219" y="1567941"/>
                  </a:cubicBezTo>
                  <a:lnTo>
                    <a:pt x="45726" y="1567941"/>
                  </a:lnTo>
                  <a:cubicBezTo>
                    <a:pt x="33599" y="1567941"/>
                    <a:pt x="21968" y="1563124"/>
                    <a:pt x="13393" y="1554548"/>
                  </a:cubicBezTo>
                  <a:cubicBezTo>
                    <a:pt x="4818" y="1545973"/>
                    <a:pt x="0" y="1534343"/>
                    <a:pt x="0" y="1522215"/>
                  </a:cubicBezTo>
                  <a:lnTo>
                    <a:pt x="0" y="45726"/>
                  </a:lnTo>
                  <a:cubicBezTo>
                    <a:pt x="0" y="33599"/>
                    <a:pt x="4818" y="21968"/>
                    <a:pt x="13393" y="13393"/>
                  </a:cubicBezTo>
                  <a:cubicBezTo>
                    <a:pt x="21968" y="4818"/>
                    <a:pt x="33599" y="0"/>
                    <a:pt x="45726" y="0"/>
                  </a:cubicBezTo>
                  <a:close/>
                </a:path>
              </a:pathLst>
            </a:custGeom>
            <a:solidFill>
              <a:srgbClr val="F8F8F8"/>
            </a:solidFill>
            <a:ln w="9525" cap="rnd">
              <a:solidFill>
                <a:srgbClr val="01003B"/>
              </a:solidFill>
              <a:prstDash val="sysDot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3831945" cy="1596516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Tip: 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Collaboration makes teamwork easier! Click "Share" and invite your teammates to fill this up. Use this page for bulletins, brainstorms, and other fun team ideas. </a:t>
              </a:r>
            </a:p>
            <a:p>
              <a:pPr>
                <a:lnSpc>
                  <a:spcPts val="1960"/>
                </a:lnSpc>
              </a:pPr>
            </a:p>
            <a:p>
              <a:pPr>
                <a:lnSpc>
                  <a:spcPts val="1960"/>
                </a:lnSpc>
              </a:pP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Right-click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on the </a:t>
              </a: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background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of the slide, or on the </a:t>
              </a: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thumbnail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below, for the option to </a:t>
              </a: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expand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this page into a </a:t>
              </a:r>
              <a:r>
                <a:rPr lang="en-US" sz="1400">
                  <a:solidFill>
                    <a:srgbClr val="01003B"/>
                  </a:solidFill>
                  <a:latin typeface="IBM Plex Sans Bold"/>
                </a:rPr>
                <a:t>whiteboard</a:t>
              </a:r>
              <a:r>
                <a:rPr lang="en-US" sz="1400">
                  <a:solidFill>
                    <a:srgbClr val="01003B"/>
                  </a:solidFill>
                  <a:latin typeface="IBM Plex Sans"/>
                </a:rPr>
                <a:t> for more space!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DAF42Zr93S8</dc:identifier>
  <dcterms:modified xsi:type="dcterms:W3CDTF">2011-08-01T06:04:30Z</dcterms:modified>
  <cp:revision>1</cp:revision>
  <dc:title>Project Proposal Presentation</dc:title>
</cp:coreProperties>
</file>